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</p:sldIdLst>
  <p:sldSz cx="12192000" cy="6858000"/>
  <p:notesSz cx="7010400" cy="12039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>
      <p:cViewPr varScale="1">
        <p:scale>
          <a:sx n="112" d="100"/>
          <a:sy n="112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8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7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9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5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6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0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94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491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0314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012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17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4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68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1B8F32D-D8B6-4B9E-9CBF-DCAC30B7B93D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1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09C2731-BDCE-28CA-2374-04734B30E0E1}"/>
              </a:ext>
            </a:extLst>
          </p:cNvPr>
          <p:cNvSpPr txBox="1"/>
          <p:nvPr/>
        </p:nvSpPr>
        <p:spPr>
          <a:xfrm>
            <a:off x="5597564" y="469381"/>
            <a:ext cx="5925071" cy="2923877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REMEMBER, CELEBRATE, and ACT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BGAD is holding its next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Disabled Veteran / Veteran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Lunch &amp; Learn Workshop</a:t>
            </a: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Wednesday, 4 September 2024, 1130-1230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@ The IGLOO Club Turner Room</a:t>
            </a:r>
          </a:p>
          <a:p>
            <a:pPr algn="ctr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5758D9-FBC4-096F-2527-9BDF0644F634}"/>
              </a:ext>
            </a:extLst>
          </p:cNvPr>
          <p:cNvSpPr txBox="1"/>
          <p:nvPr/>
        </p:nvSpPr>
        <p:spPr>
          <a:xfrm>
            <a:off x="553786" y="4876624"/>
            <a:ext cx="10968849" cy="1446550"/>
          </a:xfrm>
          <a:prstGeom prst="rect">
            <a:avLst/>
          </a:prstGeom>
          <a:solidFill>
            <a:srgbClr val="0099FF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Depot Commander has authorized an additional 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minutes to the lunch hour, for those in attendance.</a:t>
            </a:r>
          </a:p>
          <a:p>
            <a:pPr algn="ctr"/>
            <a:r>
              <a:rPr lang="en-US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sure to get authorization from your supervisor. 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Although the information is geared for Disabled Veterans.</a:t>
            </a:r>
          </a:p>
          <a:p>
            <a:pPr algn="ctr"/>
            <a:r>
              <a:rPr lang="en-US" sz="2400" b="1" dirty="0"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 EMPLOYEES ARE WELCOME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0458D9-EE21-64B7-C6EC-D2639B43B680}"/>
              </a:ext>
            </a:extLst>
          </p:cNvPr>
          <p:cNvSpPr txBox="1"/>
          <p:nvPr/>
        </p:nvSpPr>
        <p:spPr>
          <a:xfrm>
            <a:off x="553786" y="6374803"/>
            <a:ext cx="1102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POC: Leo Carver at (859) 779-6044 or email: dwarn.l.carver2.civ@army.mil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08402A-2503-5F20-6BB0-130F531FE7B4}"/>
              </a:ext>
            </a:extLst>
          </p:cNvPr>
          <p:cNvSpPr txBox="1"/>
          <p:nvPr/>
        </p:nvSpPr>
        <p:spPr>
          <a:xfrm>
            <a:off x="5593215" y="3577474"/>
            <a:ext cx="5925071" cy="1077218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Topics discussed: VA Benefits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Guest from: EKU Veteran Affairs, Madison County Vet Center; KY Career CTR; KY VALOR; Lexington Vet Center; KDVA and others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58C35-A293-8BE9-D917-D344285AB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49" y="477875"/>
            <a:ext cx="5481466" cy="4184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B65D5C1-910C-A6B7-0330-C0FA63054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342" y="4670397"/>
            <a:ext cx="1586267" cy="1619761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619FD91-989B-F8D6-A93C-48DD49CED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9" y="4757155"/>
            <a:ext cx="1446550" cy="14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1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1333</TotalTime>
  <Words>127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Calisto MT</vt:lpstr>
      <vt:lpstr>Wingdings 2</vt:lpstr>
      <vt:lpstr>Slate</vt:lpstr>
      <vt:lpstr>PowerPoint Presentation</vt:lpstr>
    </vt:vector>
  </TitlesOfParts>
  <Company>Army Golden Master Program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Hilson, Kevin D CIV USARMY JMC (USA)</dc:creator>
  <cp:lastModifiedBy>Carver, Dwarn Leonardo (Leo) CIV USARMY JMC (USA)</cp:lastModifiedBy>
  <cp:revision>24</cp:revision>
  <cp:lastPrinted>2022-11-09T11:50:09Z</cp:lastPrinted>
  <dcterms:created xsi:type="dcterms:W3CDTF">2022-10-04T12:17:17Z</dcterms:created>
  <dcterms:modified xsi:type="dcterms:W3CDTF">2024-08-28T14:33:54Z</dcterms:modified>
</cp:coreProperties>
</file>